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sldIdLst>
    <p:sldId id="28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80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43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EFCFC4-DA70-4961-AB65-4FBFB51BF89A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68B35-6025-42B9-A4B8-3C14973EA3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1486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Команда № 2.Награждение почетной грамотой 2 место. Капитан команды </a:t>
            </a:r>
            <a:r>
              <a:rPr lang="ru-RU" dirty="0" err="1" smtClean="0"/>
              <a:t>Кандаков</a:t>
            </a:r>
            <a:r>
              <a:rPr lang="ru-RU" dirty="0" smtClean="0"/>
              <a:t> Александр ученик 8 класса.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68B35-6025-42B9-A4B8-3C14973EA33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4718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привале,</a:t>
            </a:r>
            <a:r>
              <a:rPr lang="ru-RU" baseline="0" dirty="0" smtClean="0"/>
              <a:t> отгадывают загадки.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68B35-6025-42B9-A4B8-3C14973EA334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7388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Минное поле команда</a:t>
            </a:r>
            <a:r>
              <a:rPr lang="ru-RU" baseline="0" dirty="0" smtClean="0"/>
              <a:t> ищет мины.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68B35-6025-42B9-A4B8-3C14973EA334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7551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опорном</a:t>
            </a:r>
            <a:r>
              <a:rPr lang="ru-RU" baseline="0" dirty="0" smtClean="0"/>
              <a:t> пункте дети разбирали автомат, и пистолет Макарова. Играли 2 команды в количестве 16 человек в каждой.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68B35-6025-42B9-A4B8-3C14973EA334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8161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Команда</a:t>
            </a:r>
            <a:r>
              <a:rPr lang="ru-RU" baseline="0" dirty="0" smtClean="0"/>
              <a:t> № 2 в количестве 16 человек, командир Киселев Дмитрий ученик 9 класса заняла 1 место в военно-патриотической игре «Зарница».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68B35-6025-42B9-A4B8-3C14973EA33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0960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Команда пришла первой.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68B35-6025-42B9-A4B8-3C14973EA33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7933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Станция 1 «болото»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68B35-6025-42B9-A4B8-3C14973EA33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8375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Ребята преодолевали вражескую территорию переползая по </a:t>
            </a:r>
            <a:r>
              <a:rPr lang="ru-RU" dirty="0" err="1" smtClean="0"/>
              <a:t>пластунски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68B35-6025-42B9-A4B8-3C14973EA33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8101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Станция танк команда кидала гранаты по танку.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68B35-6025-42B9-A4B8-3C14973EA33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6566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Сборка пистолета Макарова.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68B35-6025-42B9-A4B8-3C14973EA334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691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Медпункт</a:t>
            </a:r>
            <a:r>
              <a:rPr lang="ru-RU" baseline="0" dirty="0" smtClean="0"/>
              <a:t> команда переносит раненого.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68B35-6025-42B9-A4B8-3C14973EA334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0995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268B35-6025-42B9-A4B8-3C14973EA334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2406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579A9-D74E-4A7A-8A58-6B800CBDDCF3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8FEB75-E4E1-47E0-8436-191324F88F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579A9-D74E-4A7A-8A58-6B800CBDDCF3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8FEB75-E4E1-47E0-8436-191324F88F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579A9-D74E-4A7A-8A58-6B800CBDDCF3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8FEB75-E4E1-47E0-8436-191324F88F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579A9-D74E-4A7A-8A58-6B800CBDDCF3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8FEB75-E4E1-47E0-8436-191324F88F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579A9-D74E-4A7A-8A58-6B800CBDDCF3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8FEB75-E4E1-47E0-8436-191324F88F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579A9-D74E-4A7A-8A58-6B800CBDDCF3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8FEB75-E4E1-47E0-8436-191324F88F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579A9-D74E-4A7A-8A58-6B800CBDDCF3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8FEB75-E4E1-47E0-8436-191324F88F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579A9-D74E-4A7A-8A58-6B800CBDDCF3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8FEB75-E4E1-47E0-8436-191324F88F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579A9-D74E-4A7A-8A58-6B800CBDDCF3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8FEB75-E4E1-47E0-8436-191324F88F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579A9-D74E-4A7A-8A58-6B800CBDDCF3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8FEB75-E4E1-47E0-8436-191324F88F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928579A9-D74E-4A7A-8A58-6B800CBDDCF3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638FEB75-E4E1-47E0-8436-191324F88F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28579A9-D74E-4A7A-8A58-6B800CBDDCF3}" type="datetimeFigureOut">
              <a:rPr lang="ru-RU" smtClean="0"/>
              <a:pPr/>
              <a:t>28.02.2014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638FEB75-E4E1-47E0-8436-191324F88F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214555"/>
            <a:ext cx="8001056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ЗАРНИЦА </a:t>
            </a:r>
          </a:p>
          <a:p>
            <a:pPr algn="ctr"/>
            <a:r>
              <a:rPr lang="ru-RU" sz="9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2014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1071538" y="500042"/>
            <a:ext cx="1428760" cy="11430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7000892" y="714356"/>
            <a:ext cx="1285884" cy="135732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428728" y="5214950"/>
            <a:ext cx="1571636" cy="11430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6215074" y="5072074"/>
            <a:ext cx="1928826" cy="12858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E:\DCIM\101NIKON\DSCN05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7259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E:\DCIM\101NIKON\DSCN05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787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E:\DCIM\101NIKON\DSCN05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9944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E:\DCIM\101NIKON\DSCN05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2678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E:\DCIM\101NIKON\DSCN05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545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E:\DCIM\101NIKON\DSCN05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8065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E:\DCIM\101NIKON\DSCN05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E:\DCIM\101NIKON\DSCN05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84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E:\DCIM\101NIKON\DSCN05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8991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E:\DCIM\101NIKON\DSCN05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5168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E:\DCIM\101NIKON\DSCN05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7899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DCIM\101NIKON\DSCN06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016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E:\DCIM\101NIKON\DSCN05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633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E:\DCIM\101NIKON\DSCN05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6627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E:\DCIM\101NIKON\DSCN05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73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E:\DCIM\101NIKON\DSCN05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5286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E:\DCIM\101NIKON\DSCN05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266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E:\DCIM\101NIKON\DSCN05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24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E:\DCIM\101NIKON\DSCN05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7383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E:\DCIM\101NIKON\DSCN06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8946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E:\DCIM\101NIKON\DSCN06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5359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Ура Победа!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E:\DCIM\101NIKON\DSCN06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308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DCIM\101NIKON\DSCN06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9089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E:\DCIM\101NIKON\DSCN06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6627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E:\DCIM\101NIKON\DSCN0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4053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E:\DCIM\101NIKON\DSCN05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DCIM\101NIKON\DSCN0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368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86</TotalTime>
  <Words>123</Words>
  <Application>Microsoft Office PowerPoint</Application>
  <PresentationFormat>Экран (4:3)</PresentationFormat>
  <Paragraphs>26</Paragraphs>
  <Slides>26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Метро</vt:lpstr>
      <vt:lpstr>Слайд 1</vt:lpstr>
      <vt:lpstr>Слайд 2</vt:lpstr>
      <vt:lpstr>Слайд 3</vt:lpstr>
      <vt:lpstr>Слайд 4</vt:lpstr>
      <vt:lpstr>Ура Победа!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ГАЛИНА</cp:lastModifiedBy>
  <cp:revision>5</cp:revision>
  <dcterms:created xsi:type="dcterms:W3CDTF">2014-02-28T08:34:55Z</dcterms:created>
  <dcterms:modified xsi:type="dcterms:W3CDTF">2014-02-28T11:33:31Z</dcterms:modified>
</cp:coreProperties>
</file>